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326" r:id="rId3"/>
    <p:sldId id="258" r:id="rId4"/>
    <p:sldId id="259" r:id="rId5"/>
    <p:sldId id="260" r:id="rId6"/>
    <p:sldId id="261" r:id="rId7"/>
    <p:sldId id="329" r:id="rId8"/>
    <p:sldId id="262" r:id="rId9"/>
    <p:sldId id="327" r:id="rId10"/>
    <p:sldId id="263" r:id="rId11"/>
    <p:sldId id="264" r:id="rId12"/>
    <p:sldId id="265" r:id="rId13"/>
    <p:sldId id="266" r:id="rId14"/>
    <p:sldId id="267" r:id="rId15"/>
    <p:sldId id="268" r:id="rId16"/>
    <p:sldId id="32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0"/>
    <p:restoredTop sz="94646"/>
  </p:normalViewPr>
  <p:slideViewPr>
    <p:cSldViewPr snapToGrid="0" snapToObjects="1">
      <p:cViewPr varScale="1">
        <p:scale>
          <a:sx n="123" d="100"/>
          <a:sy n="123" d="100"/>
        </p:scale>
        <p:origin x="208" y="1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A39EF-F820-0A4A-B4D0-8AFA2D8DCCE6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C2DE8-3309-C84C-BCB4-6904978C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4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AC2DE8-3309-C84C-BCB4-6904978C99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3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E51D8-EE64-3B43-8E50-517C799492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E89D9-9813-304B-A40A-4D31CC115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38FCF-8FD7-2241-82B6-86A78B70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47553-1C59-C14E-9C46-4BAB40025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0BD5B-9731-D240-9948-D722A173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64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DC45C-5978-394A-909A-2EDC049A9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F3DB6-B027-EB45-9993-646AA770B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7EA94-93B8-734F-BD12-ABF2015A2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FF6AA-E5C2-0249-AB4B-19EB2E50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7B0FC-8236-824B-8130-F9E2CB764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28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847B-3550-C84D-B0DC-3E8EAB81F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73E21-1E28-D640-B977-E3B619061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E0E83-16B0-EA47-9B98-72A80F04E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C8181-EB18-504A-AEA8-380E5749A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6797A-6E70-F944-AECB-5F8EFF63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02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C66F-E9AA-6E44-AFB8-3385C448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1E59D-FBAE-7244-85E7-5A0C8A93F2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495D2-B186-CB48-BD03-8CDE041F8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3E127-0999-7443-AA95-EEDB9D0D3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05FAE-7C0C-B546-9321-E771D372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5DD99-9B62-514F-AE8A-F711E5AF5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1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07EAB-8DCD-374A-9B5E-DD4A31334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BD123-C91B-2042-8875-8BFB7BE75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2A8D7-4770-E246-81CA-588453DA5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191CD1-1781-AA44-9513-591764504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A3A1F-601A-D84A-9BE5-141D76B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5C0764-3B8D-6D45-A2ED-5E0BEDA4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5E1F0-F050-FF43-AABA-531CC0494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C4216-80BC-D14B-BA85-83DDFE29D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21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BB42D-1564-D744-ACF3-A7130A9A3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9DFFAB-5E38-214F-B309-C8F7D870B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CAEECE-9484-3941-A91E-59BD5A7E0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2F433-7981-C042-853C-CDE0E6D7E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3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0CE2B4-1C5C-DB40-B85C-8E795E17C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D3D830-CD0A-2C46-9713-150E2032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E2A58-A9D0-CE49-9C3E-42D01717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46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2122-36D6-3045-8E83-F6CD97D9C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9DB34-5B83-4A4B-BAD5-022056A87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409F5-0B06-264C-81CE-417DFB5BB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58322-1CAB-BE4C-AE16-707811C1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58963-B27D-714C-BB45-AD4B6E5D6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5EB77-7072-FB46-BFA4-BAF44793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3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69A9C-A0E5-B84C-87FB-CF2C0BE67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20A59C-F6ED-D144-817D-400D9CF4D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B576A-C1F7-854F-A5A8-FD8F9CA99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89CB1-B5CA-DE4A-8E8C-DE8A5018D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FB770-6F4E-8746-B25D-FB1B27616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765F6-6906-B34A-AFFE-CC236ABA3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0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CAE02-E468-5F43-A40A-EBA0FA8A7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97DE12-55DA-EC41-82B7-F761E8FAD8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325A9-E8C1-4B4C-8FB5-12B70F9B2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6CE72-532E-C341-9C7A-ED7FF9FFB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8800E-DF69-134C-8C96-D0B18817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6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6CC3ED-B6A9-6B47-A3F1-9EAC00E7C2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0305F2-43DD-A645-AAB2-8B8E6EB0B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26F24-CD2A-2F4A-9CED-CFC866A9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72121-EB1A-EF4F-BE87-CD9E675E0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15622-297F-934D-A549-E655FE650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69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628DB8-9C5B-6E44-A76C-3EFD70621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83B5A-3FCF-EC44-8CC2-6BF32337F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CDA08-D49B-FA49-8905-A1D2FFE725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42E86-7EAC-2249-B12D-779C52B06762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0C9C7-1C12-9B4B-88DB-12AAEA804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5566F-3821-E84B-96FB-C6A1E6854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A89BC-A810-A444-BAFA-54CA7A7F4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9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5A36D6-2F78-3D40-9BEC-7438E5A2E0E0}"/>
              </a:ext>
            </a:extLst>
          </p:cNvPr>
          <p:cNvSpPr txBox="1"/>
          <p:nvPr/>
        </p:nvSpPr>
        <p:spPr>
          <a:xfrm>
            <a:off x="2399072" y="1317523"/>
            <a:ext cx="77084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Glycolysis and Cellular Respiration</a:t>
            </a:r>
          </a:p>
        </p:txBody>
      </p:sp>
    </p:spTree>
    <p:extLst>
      <p:ext uri="{BB962C8B-B14F-4D97-AF65-F5344CB8AC3E}">
        <p14:creationId xmlns:p14="http://schemas.microsoft.com/office/powerpoint/2010/main" val="356852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5A36D6-2F78-3D40-9BEC-7438E5A2E0E0}"/>
              </a:ext>
            </a:extLst>
          </p:cNvPr>
          <p:cNvSpPr txBox="1"/>
          <p:nvPr/>
        </p:nvSpPr>
        <p:spPr>
          <a:xfrm>
            <a:off x="2045111" y="1661652"/>
            <a:ext cx="77084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Review of Energetics</a:t>
            </a:r>
          </a:p>
        </p:txBody>
      </p:sp>
    </p:spTree>
    <p:extLst>
      <p:ext uri="{BB962C8B-B14F-4D97-AF65-F5344CB8AC3E}">
        <p14:creationId xmlns:p14="http://schemas.microsoft.com/office/powerpoint/2010/main" val="38296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DEC8A0-87CA-A247-B9A5-856095B5D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198" y="0"/>
            <a:ext cx="53036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8CFE43-5567-854A-B6EC-FF1C63BB9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647" y="0"/>
            <a:ext cx="6590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18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6AA7CF-14AD-3248-9256-658BBB3FE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697" y="974606"/>
            <a:ext cx="6646606" cy="31979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BA1CEE-715A-3A40-8573-89E7C6CF2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689" y="4531188"/>
            <a:ext cx="6010787" cy="202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49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23D15B-6F2A-B545-A239-1D68A428D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188"/>
            <a:ext cx="8858865" cy="440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87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E0CA47-3E0C-234F-BCC5-1D965E0D4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324" y="2293580"/>
            <a:ext cx="9175340" cy="198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93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1CD874-851A-1341-A0EA-F8949CEA7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37" y="1028448"/>
            <a:ext cx="6626940" cy="19300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EA1F5E-F4D0-D945-A708-29E8C15FB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013" y="4004436"/>
            <a:ext cx="7098890" cy="209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0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2344B4-5B4C-7240-BF49-3287ACC0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5" y="458368"/>
            <a:ext cx="9104671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31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59E71F-C5A2-4C4C-B062-DBD6D55F2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6" y="477699"/>
            <a:ext cx="9481327" cy="374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49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69EECD-1179-3A40-83CF-ACD649F40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61" y="635409"/>
            <a:ext cx="9478296" cy="40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89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00E5E7-5D31-3B43-95DC-B9A729E6E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5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10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E3E521-E35C-444B-B07F-EF37A5B0A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063" y="0"/>
            <a:ext cx="9019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06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CEC8A3-5936-7449-8F6D-0D5CF75E5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163" y="0"/>
            <a:ext cx="5104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6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939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5A36D6-2F78-3D40-9BEC-7438E5A2E0E0}"/>
              </a:ext>
            </a:extLst>
          </p:cNvPr>
          <p:cNvSpPr txBox="1"/>
          <p:nvPr/>
        </p:nvSpPr>
        <p:spPr>
          <a:xfrm>
            <a:off x="2261421" y="2546555"/>
            <a:ext cx="7708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Glycolysis</a:t>
            </a:r>
          </a:p>
        </p:txBody>
      </p:sp>
    </p:spTree>
    <p:extLst>
      <p:ext uri="{BB962C8B-B14F-4D97-AF65-F5344CB8AC3E}">
        <p14:creationId xmlns:p14="http://schemas.microsoft.com/office/powerpoint/2010/main" val="4141997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23307F-1BE8-9640-B00F-652FEE91E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533400"/>
            <a:ext cx="8535015" cy="478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30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9B7949-4CE5-C34E-B1E7-7B3218DFB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50" y="2279650"/>
            <a:ext cx="29337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55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DB5072-4ADC-024B-898A-27910534D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72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49FD89-0866-E849-AD17-8950ED105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42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CEFF24-E822-9441-B682-116384DC3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77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B577BF-AF97-0F4B-8919-0249E6AB3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273" y="0"/>
            <a:ext cx="9141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4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59B849-0554-774D-A180-9FF88D364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447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F5D8DA-C890-0049-8A52-84056A347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26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0CF5F8-ADF5-5240-A6FC-A08895638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06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70C899-5940-7C4F-B8BA-F91E7A4DC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35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5130C2-EA62-8A4A-8390-479973244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37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99789E-AC80-584C-BAAD-84C70BE6C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6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BFA1CA-97DF-CA43-A095-D80451AFC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36" y="0"/>
            <a:ext cx="9156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79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6B721E-03A6-2743-9B58-94BFA0E3B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999" y="0"/>
            <a:ext cx="9172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82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F239E8-AA7F-9D46-9266-E0B7807D3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54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1739C9-9D4D-634E-983E-03A66F1D0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17" y="0"/>
            <a:ext cx="9164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20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D733BB-57E7-CC45-93E3-31005CCD7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9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3BF3B3-10AA-2243-A596-AC135F3B0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243" y="0"/>
            <a:ext cx="9169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85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77FFA8-0F2E-6340-AFAD-833234CA1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543" y="0"/>
            <a:ext cx="9138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48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028B5B-FD3F-4543-A629-8E0D590BD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651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BA6787-0F53-B24B-9D4D-7B143D5DD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90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D3FDCB-AFA8-7F4F-BA79-0DDA6D4A2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394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9129E4-E0C6-BA42-AF89-4C458D3D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132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61828A-F19E-3E43-9A4D-C0EC1A694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008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EEA12C-BEFF-DE47-BCCF-0A26CB0FE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66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1BFBC0-CA3F-1945-89A9-E40EBA5B4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29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DF9A02-9BFA-4844-8FA2-1C4C2BA37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97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111BF3-ED1D-3A42-83BF-C837873C8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09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6B8206-6185-FC4D-A776-7280FAD8A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034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C4E23F-51E7-0A44-B184-93E59B4BB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72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8EE160-D7D4-3343-BE14-B1842BF5C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47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EBACE2-5E3C-5349-B1D8-53AC7FB9A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81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871694-7F91-5344-B83A-EFDFF8AF2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780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685785-FABD-7E43-8BFE-225087191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234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3C9699-7214-5C4A-938B-A5F65BDE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17" y="0"/>
            <a:ext cx="9164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668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AB7B5-5B54-EB42-AA59-45C0B3BAA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335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50A18A-1087-4140-B9C1-902FFF680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38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8F7B1D-859D-0B46-A505-04C1204B1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075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C03F8D-A4EA-B346-9056-718E79FE4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735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CFA9D9-C974-8445-B901-9EA29808B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876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72637A-19F2-8941-99B2-D04C0CD2D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10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61E3F7-7444-D14B-98BE-A0AF39821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54" y="0"/>
            <a:ext cx="915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301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77C49A-FE94-CB45-8B49-756529B59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300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C216AC-F337-8F40-91C6-563E41F3E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248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AE5586-8B48-B44F-BAF1-6D48EE45C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692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3F0302-E335-DA48-91C8-F789E66BD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616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8C6E08-10C9-0546-91B9-074F2E0E9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824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4B731A-CACB-324C-9EBD-09754FED9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989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801E5A-2DF6-704C-9348-7CA47F271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149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181ED5-1814-CA4D-9C57-ED2B80E41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284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74CD49-C35C-2F4A-A624-B64FDA4A4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013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71ADB4-E8AA-F24A-B065-6D093F54D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17" y="0"/>
            <a:ext cx="9164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163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0A726F-82AB-D043-AC0D-645E2F2F5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112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9A538C-77B7-B145-912C-3EC0F05D6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341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3C5E3D-6301-344F-8780-B26343F3C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036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DF19AE-051E-3E4D-BC0D-12B7B97A6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31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F3190C-CD4F-EC46-9C52-F62B66927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454" y="0"/>
            <a:ext cx="91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40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11</Words>
  <Application>Microsoft Macintosh PowerPoint</Application>
  <PresentationFormat>Widescreen</PresentationFormat>
  <Paragraphs>4</Paragraphs>
  <Slides>73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13</cp:revision>
  <dcterms:created xsi:type="dcterms:W3CDTF">2020-12-11T19:33:38Z</dcterms:created>
  <dcterms:modified xsi:type="dcterms:W3CDTF">2020-12-18T04:20:05Z</dcterms:modified>
</cp:coreProperties>
</file>